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273" r:id="rId3"/>
    <p:sldId id="275" r:id="rId4"/>
    <p:sldId id="298" r:id="rId5"/>
    <p:sldId id="274" r:id="rId6"/>
    <p:sldId id="297" r:id="rId7"/>
    <p:sldId id="296" r:id="rId8"/>
    <p:sldId id="301" r:id="rId9"/>
    <p:sldId id="302" r:id="rId10"/>
    <p:sldId id="303" r:id="rId11"/>
    <p:sldId id="304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711" autoAdjust="0"/>
  </p:normalViewPr>
  <p:slideViewPr>
    <p:cSldViewPr>
      <p:cViewPr varScale="1">
        <p:scale>
          <a:sx n="72" d="100"/>
          <a:sy n="72" d="100"/>
        </p:scale>
        <p:origin x="135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F3386-E71A-4D5C-AD08-87F5EF627B6B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3CE7-0C4B-4E4D-83B0-B63C1E1B5A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65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F3386-E71A-4D5C-AD08-87F5EF627B6B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3CE7-0C4B-4E4D-83B0-B63C1E1B5A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547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F3386-E71A-4D5C-AD08-87F5EF627B6B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3CE7-0C4B-4E4D-83B0-B63C1E1B5A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523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F3386-E71A-4D5C-AD08-87F5EF627B6B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3CE7-0C4B-4E4D-83B0-B63C1E1B5A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912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F3386-E71A-4D5C-AD08-87F5EF627B6B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3CE7-0C4B-4E4D-83B0-B63C1E1B5A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295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F3386-E71A-4D5C-AD08-87F5EF627B6B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3CE7-0C4B-4E4D-83B0-B63C1E1B5A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9434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F3386-E71A-4D5C-AD08-87F5EF627B6B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3CE7-0C4B-4E4D-83B0-B63C1E1B5A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34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F3386-E71A-4D5C-AD08-87F5EF627B6B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3CE7-0C4B-4E4D-83B0-B63C1E1B5A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6511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F3386-E71A-4D5C-AD08-87F5EF627B6B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3CE7-0C4B-4E4D-83B0-B63C1E1B5A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505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F3386-E71A-4D5C-AD08-87F5EF627B6B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3CE7-0C4B-4E4D-83B0-B63C1E1B5A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055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F3386-E71A-4D5C-AD08-87F5EF627B6B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3CE7-0C4B-4E4D-83B0-B63C1E1B5A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9579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F3386-E71A-4D5C-AD08-87F5EF627B6B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A3CE7-0C4B-4E4D-83B0-B63C1E1B5A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8250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7" Type="http://schemas.openxmlformats.org/officeDocument/2006/relationships/audio" Target="../media/audio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hyperlink" Target="http://monsterphonics.com/wp-content/uploads/2015/01/Gold.fw_.png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monsterphonics.com/wp-content/uploads/2015/01/Black-Cats4.fw_2.png" TargetMode="External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gif"/><Relationship Id="rId5" Type="http://schemas.openxmlformats.org/officeDocument/2006/relationships/image" Target="../media/image35.png"/><Relationship Id="rId10" Type="http://schemas.openxmlformats.org/officeDocument/2006/relationships/audio" Target="../media/audio9.wav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://monsterphonics.com/wp-content/uploads/2015/01/Top-trumps-Green3.fw_.pn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hyperlink" Target="http://monsterphonics.com/wp-content/uploads/2015/01/Top-trumps-Yellow1.fw_.png" TargetMode="External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audio" Target="../media/audio4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://monsterphonics.com/wp-content/uploads/2015/01/Pink4fw.fw_1.pn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hyperlink" Target="http://monsterphonics.com/wp-content/uploads/2015/01/Purple4.fw_1.png" TargetMode="External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7" Type="http://schemas.openxmlformats.org/officeDocument/2006/relationships/audio" Target="../media/audio6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http://monsterphonics.com/wp-content/uploads/2015/01/Blue.fw_.pn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7" Type="http://schemas.openxmlformats.org/officeDocument/2006/relationships/audio" Target="../media/audio7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hyperlink" Target="http://monsterphonics.com/wp-content/uploads/2015/01/Brown1.fw_.pn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hyperlink" Target="http://monsterphonics.com/wp-content/uploads/2015/01/Ghosts.fw_1.png" TargetMode="External"/><Relationship Id="rId4" Type="http://schemas.openxmlformats.org/officeDocument/2006/relationships/image" Target="../media/image2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458" y="64392"/>
            <a:ext cx="9861259" cy="54086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814891"/>
            <a:ext cx="1440160" cy="1440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72" y="3544488"/>
            <a:ext cx="8915400" cy="296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552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91086" cy="3645024"/>
          </a:xfrm>
          <a:prstGeom prst="rect">
            <a:avLst/>
          </a:prstGeom>
        </p:spPr>
      </p:pic>
      <p:pic>
        <p:nvPicPr>
          <p:cNvPr id="7170" name="Picture 2" descr="Gold.fw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972" y="2571749"/>
            <a:ext cx="4286250" cy="428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FF67B37-3CDE-43BA-B234-84685DBB77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8" y="4365104"/>
            <a:ext cx="4476056" cy="111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765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tricky witch.wav"/>
          </p:stSnd>
        </p:sndAc>
      </p:transition>
    </mc:Choice>
    <mc:Fallback xmlns="">
      <p:transition spd="slow">
        <p:fade/>
        <p:sndAc>
          <p:stSnd>
            <p:snd r:embed="rId7" name="tricky witch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E5894EA7-E4BE-40D3-A649-18FAFBB57D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036" y="4116131"/>
            <a:ext cx="5588404" cy="13971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22" b="46710"/>
          <a:stretch/>
        </p:blipFill>
        <p:spPr>
          <a:xfrm>
            <a:off x="0" y="-28620"/>
            <a:ext cx="5072333" cy="37117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789" y="-195910"/>
            <a:ext cx="5614786" cy="46817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646952"/>
            <a:ext cx="996015" cy="9960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7" y="2144960"/>
            <a:ext cx="1716087" cy="1716087"/>
          </a:xfrm>
          <a:prstGeom prst="rect">
            <a:avLst/>
          </a:prstGeom>
        </p:spPr>
      </p:pic>
      <p:pic>
        <p:nvPicPr>
          <p:cNvPr id="9218" name="Picture 2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5569" y="2732191"/>
            <a:ext cx="4118431" cy="411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36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black_cat__output__stereo_out (1).wav"/>
          </p:stSnd>
        </p:sndAc>
      </p:transition>
    </mc:Choice>
    <mc:Fallback xmlns="">
      <p:transition spd="slow">
        <p:fade/>
        <p:sndAc>
          <p:stSnd>
            <p:snd r:embed="rId10" name="black_cat__output__stereo_out (1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731" y="10142"/>
            <a:ext cx="5185404" cy="3818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2860927"/>
            <a:ext cx="3988402" cy="39970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649" y="4581128"/>
            <a:ext cx="4896544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85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Angry_Red_A_Sound_Ay_Ay_Ay.wav"/>
          </p:stSnd>
        </p:sndAc>
      </p:transition>
    </mc:Choice>
    <mc:Fallback xmlns="">
      <p:transition spd="slow">
        <p:dissolve/>
        <p:sndAc>
          <p:stSnd>
            <p:snd r:embed="rId6" name="Angry_Red_A_Sound_Ay_Ay_Ay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80901" cy="3672409"/>
          </a:xfrm>
          <a:prstGeom prst="rect">
            <a:avLst/>
          </a:prstGeom>
        </p:spPr>
      </p:pic>
      <p:pic>
        <p:nvPicPr>
          <p:cNvPr id="1026" name="Picture 2" descr="Top trumps Green3.fw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181" y="2628179"/>
            <a:ext cx="4229820" cy="422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194" y="4437112"/>
            <a:ext cx="4608512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143968"/>
      </p:ext>
    </p:extLst>
  </p:cSld>
  <p:clrMapOvr>
    <a:masterClrMapping/>
  </p:clrMapOvr>
  <p:transition spd="slow">
    <p:wheel spokes="1"/>
    <p:sndAc>
      <p:stSnd>
        <p:snd r:embed="rId2" name="Green_Froggy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4135D696-A540-41F2-A990-A770675BB4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465" y="4126387"/>
            <a:ext cx="5436096" cy="13590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05449" cy="3312368"/>
          </a:xfrm>
          <a:prstGeom prst="rect">
            <a:avLst/>
          </a:prstGeom>
        </p:spPr>
      </p:pic>
      <p:pic>
        <p:nvPicPr>
          <p:cNvPr id="2050" name="Picture 2" descr="Top trumps Yellow1.fw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705" y="2753798"/>
            <a:ext cx="4104201" cy="410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60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yellow i sound.wav"/>
          </p:stSnd>
        </p:sndAc>
      </p:transition>
    </mc:Choice>
    <mc:Fallback xmlns="">
      <p:transition spd="slow">
        <p:fade/>
        <p:sndAc>
          <p:stSnd>
            <p:snd r:embed="rId7" name="yellow i sound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90084" cy="3650014"/>
          </a:xfrm>
          <a:prstGeom prst="rect">
            <a:avLst/>
          </a:prstGeom>
        </p:spPr>
      </p:pic>
      <p:pic>
        <p:nvPicPr>
          <p:cNvPr id="3074" name="Picture 2" descr="Pink4fw.fw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084" y="2604083"/>
            <a:ext cx="4253916" cy="425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87FB0C37-B445-435A-AB84-0E0D34AB30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1350"/>
            <a:ext cx="4476056" cy="111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20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Miss_Oh_No.wav"/>
          </p:stSnd>
        </p:sndAc>
      </p:transition>
    </mc:Choice>
    <mc:Fallback xmlns="">
      <p:transition spd="slow">
        <p:fade/>
        <p:sndAc>
          <p:stSnd>
            <p:snd r:embed="rId7" name="Miss_Oh_No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0D563C1-3897-46C6-A2D2-E9C3B7D9DD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672" y="4149080"/>
            <a:ext cx="7068344" cy="17670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39"/>
            <a:ext cx="4824536" cy="3601089"/>
          </a:xfrm>
          <a:prstGeom prst="rect">
            <a:avLst/>
          </a:prstGeom>
        </p:spPr>
      </p:pic>
      <p:pic>
        <p:nvPicPr>
          <p:cNvPr id="4098" name="Picture 2" descr="Purple4.fw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862063"/>
            <a:ext cx="3995936" cy="399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173591"/>
      </p:ext>
    </p:extLst>
  </p:cSld>
  <p:clrMapOvr>
    <a:masterClrMapping/>
  </p:clrMapOvr>
  <p:transition spd="slow">
    <p:randomBar dir="vert"/>
    <p:sndAc>
      <p:stSnd>
        <p:snd r:embed="rId2" name="U-hoo_Sound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697"/>
            <a:ext cx="4865633" cy="3643405"/>
          </a:xfrm>
          <a:prstGeom prst="rect">
            <a:avLst/>
          </a:prstGeom>
        </p:spPr>
      </p:pic>
      <p:pic>
        <p:nvPicPr>
          <p:cNvPr id="5122" name="Picture 2" descr="Blue.fw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633" y="2571749"/>
            <a:ext cx="4286250" cy="428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DCD59D2-E5BE-44BA-B29E-E0259A243C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471" y="4221088"/>
            <a:ext cx="5004048" cy="125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09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2" name="Cool_Blue_Sound_1.wav"/>
          </p:stSnd>
        </p:sndAc>
      </p:transition>
    </mc:Choice>
    <mc:Fallback xmlns="">
      <p:transition spd="slow">
        <p:fade/>
        <p:sndAc>
          <p:stSnd>
            <p:snd r:embed="rId7" name="Cool_Blue_Sound_1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" y="0"/>
            <a:ext cx="4886350" cy="3658917"/>
          </a:xfrm>
          <a:prstGeom prst="rect">
            <a:avLst/>
          </a:prstGeom>
        </p:spPr>
      </p:pic>
      <p:pic>
        <p:nvPicPr>
          <p:cNvPr id="6146" name="Picture 2" descr="Brown1.fw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395" y="2571749"/>
            <a:ext cx="4286250" cy="428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1E75833D-57B8-4C8D-8B15-31BE56E0F8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4" y="4437112"/>
            <a:ext cx="4476056" cy="111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61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brown owl 1.wav"/>
          </p:stSnd>
        </p:sndAc>
      </p:transition>
    </mc:Choice>
    <mc:Fallback xmlns="">
      <p:transition spd="slow">
        <p:dissolve/>
        <p:sndAc>
          <p:stSnd>
            <p:snd r:embed="rId7" name="brown owl 1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20"/>
            <a:ext cx="4572001" cy="3429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63" y="152636"/>
            <a:ext cx="4311393" cy="32335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946" y="649483"/>
            <a:ext cx="2179614" cy="2179614"/>
          </a:xfrm>
          <a:prstGeom prst="rect">
            <a:avLst/>
          </a:prstGeom>
        </p:spPr>
      </p:pic>
      <p:pic>
        <p:nvPicPr>
          <p:cNvPr id="8194" name="Picture 2" descr="Ghosts.fw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956" y="1916832"/>
            <a:ext cx="4286250" cy="428625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B5588C-178C-4FD9-9059-AF597437AC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9" y="3883028"/>
            <a:ext cx="4476056" cy="111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85034"/>
      </p:ext>
    </p:extLst>
  </p:cSld>
  <p:clrMapOvr>
    <a:masterClrMapping/>
  </p:clrMapOvr>
  <p:transition spd="slow">
    <p:wheel spokes="1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7838</TotalTime>
  <Words>0</Words>
  <Application>Microsoft Office PowerPoint</Application>
  <PresentationFormat>On-screen Show (4:3)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Default User</dc:creator>
  <cp:lastModifiedBy>Abi Reichinger</cp:lastModifiedBy>
  <cp:revision>40</cp:revision>
  <dcterms:created xsi:type="dcterms:W3CDTF">2014-10-22T20:29:35Z</dcterms:created>
  <dcterms:modified xsi:type="dcterms:W3CDTF">2021-10-04T19:49:14Z</dcterms:modified>
</cp:coreProperties>
</file>